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72" r:id="rId4"/>
    <p:sldId id="257" r:id="rId5"/>
    <p:sldId id="258" r:id="rId6"/>
    <p:sldId id="259" r:id="rId7"/>
    <p:sldId id="260" r:id="rId8"/>
    <p:sldId id="273" r:id="rId9"/>
    <p:sldId id="312" r:id="rId10"/>
    <p:sldId id="29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63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A1A3"/>
    <a:srgbClr val="BD1429"/>
    <a:srgbClr val="0A1E29"/>
    <a:srgbClr val="790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846" y="804"/>
      </p:cViewPr>
      <p:guideLst>
        <p:guide orient="horz" pos="2159"/>
        <p:guide pos="3840"/>
        <p:guide pos="563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2293256" y="-3"/>
            <a:ext cx="9898745" cy="6858002"/>
          </a:xfrm>
          <a:custGeom>
            <a:avLst/>
            <a:gdLst>
              <a:gd name="connsiteX0" fmla="*/ 0 w 9898745"/>
              <a:gd name="connsiteY0" fmla="*/ 0 h 6858002"/>
              <a:gd name="connsiteX1" fmla="*/ 9898745 w 9898745"/>
              <a:gd name="connsiteY1" fmla="*/ 0 h 6858002"/>
              <a:gd name="connsiteX2" fmla="*/ 9898745 w 9898745"/>
              <a:gd name="connsiteY2" fmla="*/ 6858002 h 6858002"/>
              <a:gd name="connsiteX3" fmla="*/ 6858002 w 9898745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8745" h="6858002">
                <a:moveTo>
                  <a:pt x="0" y="0"/>
                </a:moveTo>
                <a:lnTo>
                  <a:pt x="9898745" y="0"/>
                </a:lnTo>
                <a:lnTo>
                  <a:pt x="9898745" y="6858002"/>
                </a:lnTo>
                <a:lnTo>
                  <a:pt x="6858002" y="6858002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D175-54C2-4952-B74C-311845E9B3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EBE17-DD67-45B4-BC84-A81DD4A5B2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C20-129F-4C75-B6C8-9FEE15FC23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7445-AA7B-4996-AF1E-B981E5FC33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4254500" cy="6858000"/>
          </a:xfrm>
          <a:custGeom>
            <a:avLst/>
            <a:gdLst>
              <a:gd name="connsiteX0" fmla="*/ 0 w 4254500"/>
              <a:gd name="connsiteY0" fmla="*/ 0 h 6858000"/>
              <a:gd name="connsiteX1" fmla="*/ 1651002 w 4254500"/>
              <a:gd name="connsiteY1" fmla="*/ 0 h 6858000"/>
              <a:gd name="connsiteX2" fmla="*/ 4254500 w 4254500"/>
              <a:gd name="connsiteY2" fmla="*/ 2603499 h 6858000"/>
              <a:gd name="connsiteX3" fmla="*/ 0 w 4254500"/>
              <a:gd name="connsiteY3" fmla="*/ 6858000 h 6858000"/>
              <a:gd name="connsiteX4" fmla="*/ 0 w 4254500"/>
              <a:gd name="connsiteY4" fmla="*/ 26034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4500" h="6858000">
                <a:moveTo>
                  <a:pt x="0" y="0"/>
                </a:moveTo>
                <a:lnTo>
                  <a:pt x="1651002" y="0"/>
                </a:lnTo>
                <a:lnTo>
                  <a:pt x="4254500" y="2603499"/>
                </a:lnTo>
                <a:lnTo>
                  <a:pt x="0" y="6858000"/>
                </a:lnTo>
                <a:lnTo>
                  <a:pt x="0" y="2603499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874713" y="1403048"/>
            <a:ext cx="10442576" cy="2878853"/>
          </a:xfrm>
          <a:custGeom>
            <a:avLst/>
            <a:gdLst>
              <a:gd name="connsiteX0" fmla="*/ 0 w 10442576"/>
              <a:gd name="connsiteY0" fmla="*/ 0 h 2878853"/>
              <a:gd name="connsiteX1" fmla="*/ 10442576 w 10442576"/>
              <a:gd name="connsiteY1" fmla="*/ 0 h 2878853"/>
              <a:gd name="connsiteX2" fmla="*/ 10442576 w 10442576"/>
              <a:gd name="connsiteY2" fmla="*/ 2878853 h 2878853"/>
              <a:gd name="connsiteX3" fmla="*/ 0 w 10442576"/>
              <a:gd name="connsiteY3" fmla="*/ 2878853 h 2878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2576" h="2878853">
                <a:moveTo>
                  <a:pt x="0" y="0"/>
                </a:moveTo>
                <a:lnTo>
                  <a:pt x="10442576" y="0"/>
                </a:lnTo>
                <a:lnTo>
                  <a:pt x="10442576" y="2878853"/>
                </a:lnTo>
                <a:lnTo>
                  <a:pt x="0" y="2878853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6095999" y="2652764"/>
            <a:ext cx="5221288" cy="2652765"/>
          </a:xfrm>
          <a:custGeom>
            <a:avLst/>
            <a:gdLst>
              <a:gd name="connsiteX0" fmla="*/ 0 w 5221288"/>
              <a:gd name="connsiteY0" fmla="*/ 0 h 2652765"/>
              <a:gd name="connsiteX1" fmla="*/ 5221288 w 5221288"/>
              <a:gd name="connsiteY1" fmla="*/ 0 h 2652765"/>
              <a:gd name="connsiteX2" fmla="*/ 5221288 w 5221288"/>
              <a:gd name="connsiteY2" fmla="*/ 2652765 h 2652765"/>
              <a:gd name="connsiteX3" fmla="*/ 0 w 5221288"/>
              <a:gd name="connsiteY3" fmla="*/ 2652765 h 265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1288" h="2652765">
                <a:moveTo>
                  <a:pt x="0" y="0"/>
                </a:moveTo>
                <a:lnTo>
                  <a:pt x="5221288" y="0"/>
                </a:lnTo>
                <a:lnTo>
                  <a:pt x="5221288" y="2652765"/>
                </a:lnTo>
                <a:lnTo>
                  <a:pt x="0" y="2652765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2697676" y="1827224"/>
            <a:ext cx="3398324" cy="3970884"/>
          </a:xfrm>
          <a:custGeom>
            <a:avLst/>
            <a:gdLst>
              <a:gd name="connsiteX0" fmla="*/ 0 w 3398324"/>
              <a:gd name="connsiteY0" fmla="*/ 0 h 3970884"/>
              <a:gd name="connsiteX1" fmla="*/ 3398324 w 3398324"/>
              <a:gd name="connsiteY1" fmla="*/ 0 h 3970884"/>
              <a:gd name="connsiteX2" fmla="*/ 3398324 w 3398324"/>
              <a:gd name="connsiteY2" fmla="*/ 3970884 h 3970884"/>
              <a:gd name="connsiteX3" fmla="*/ 0 w 3398324"/>
              <a:gd name="connsiteY3" fmla="*/ 3970884 h 397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8324" h="3970884">
                <a:moveTo>
                  <a:pt x="0" y="0"/>
                </a:moveTo>
                <a:lnTo>
                  <a:pt x="3398324" y="0"/>
                </a:lnTo>
                <a:lnTo>
                  <a:pt x="3398324" y="3970884"/>
                </a:lnTo>
                <a:lnTo>
                  <a:pt x="0" y="3970884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4896897" y="1628403"/>
            <a:ext cx="2398206" cy="2398206"/>
          </a:xfrm>
          <a:custGeom>
            <a:avLst/>
            <a:gdLst>
              <a:gd name="connsiteX0" fmla="*/ 1199103 w 2398206"/>
              <a:gd name="connsiteY0" fmla="*/ 0 h 2398206"/>
              <a:gd name="connsiteX1" fmla="*/ 2398206 w 2398206"/>
              <a:gd name="connsiteY1" fmla="*/ 1199103 h 2398206"/>
              <a:gd name="connsiteX2" fmla="*/ 1199103 w 2398206"/>
              <a:gd name="connsiteY2" fmla="*/ 2398206 h 2398206"/>
              <a:gd name="connsiteX3" fmla="*/ 0 w 2398206"/>
              <a:gd name="connsiteY3" fmla="*/ 1199103 h 2398206"/>
              <a:gd name="connsiteX4" fmla="*/ 1199103 w 2398206"/>
              <a:gd name="connsiteY4" fmla="*/ 0 h 239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8206" h="2398206">
                <a:moveTo>
                  <a:pt x="1199103" y="0"/>
                </a:moveTo>
                <a:cubicBezTo>
                  <a:pt x="1861349" y="0"/>
                  <a:pt x="2398206" y="536857"/>
                  <a:pt x="2398206" y="1199103"/>
                </a:cubicBezTo>
                <a:cubicBezTo>
                  <a:pt x="2398206" y="1861349"/>
                  <a:pt x="1861349" y="2398206"/>
                  <a:pt x="1199103" y="2398206"/>
                </a:cubicBezTo>
                <a:cubicBezTo>
                  <a:pt x="536857" y="2398206"/>
                  <a:pt x="0" y="1861349"/>
                  <a:pt x="0" y="1199103"/>
                </a:cubicBezTo>
                <a:cubicBezTo>
                  <a:pt x="0" y="536857"/>
                  <a:pt x="536857" y="0"/>
                  <a:pt x="1199103" y="0"/>
                </a:cubicBez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B4BB492-25FE-4B3D-A4B7-E8AC4F2FFF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7BB999B-E2BF-4562-8941-1D4240CF96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4.png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tags" Target="../tags/tag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2.xml"/><Relationship Id="rId2" Type="http://schemas.openxmlformats.org/officeDocument/2006/relationships/image" Target="../media/image12.png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5.xml"/><Relationship Id="rId3" Type="http://schemas.openxmlformats.org/officeDocument/2006/relationships/image" Target="../media/image13.jpe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14.jpeg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r="17090"/>
          <a:stretch>
            <a:fillRect/>
          </a:stretch>
        </p:blipFill>
        <p:spPr>
          <a:xfrm>
            <a:off x="2293256" y="-3"/>
            <a:ext cx="9898745" cy="6858002"/>
          </a:xfrm>
        </p:spPr>
      </p:pic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 flipH="1">
            <a:off x="0" y="5871029"/>
            <a:ext cx="986971" cy="986971"/>
          </a:xfrm>
          <a:custGeom>
            <a:avLst/>
            <a:gdLst>
              <a:gd name="connsiteX0" fmla="*/ 0 w 3040743"/>
              <a:gd name="connsiteY0" fmla="*/ 0 h 3040743"/>
              <a:gd name="connsiteX1" fmla="*/ 3040743 w 3040743"/>
              <a:gd name="connsiteY1" fmla="*/ 0 h 3040743"/>
              <a:gd name="connsiteX2" fmla="*/ 3040743 w 3040743"/>
              <a:gd name="connsiteY2" fmla="*/ 3040743 h 3040743"/>
              <a:gd name="connsiteX3" fmla="*/ 0 w 3040743"/>
              <a:gd name="connsiteY3" fmla="*/ 0 h 304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0743" h="3040743">
                <a:moveTo>
                  <a:pt x="0" y="0"/>
                </a:moveTo>
                <a:lnTo>
                  <a:pt x="3040743" y="0"/>
                </a:lnTo>
                <a:lnTo>
                  <a:pt x="3040743" y="3040743"/>
                </a:lnTo>
                <a:lnTo>
                  <a:pt x="0" y="0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293256" y="-2"/>
            <a:ext cx="7815945" cy="6858002"/>
          </a:xfrm>
          <a:custGeom>
            <a:avLst/>
            <a:gdLst>
              <a:gd name="connsiteX0" fmla="*/ 0 w 7815943"/>
              <a:gd name="connsiteY0" fmla="*/ 0 h 6858000"/>
              <a:gd name="connsiteX1" fmla="*/ 957943 w 7815943"/>
              <a:gd name="connsiteY1" fmla="*/ 0 h 6858000"/>
              <a:gd name="connsiteX2" fmla="*/ 7815943 w 7815943"/>
              <a:gd name="connsiteY2" fmla="*/ 6858000 h 6858000"/>
              <a:gd name="connsiteX3" fmla="*/ 6858000 w 7815943"/>
              <a:gd name="connsiteY3" fmla="*/ 6858000 h 6858000"/>
              <a:gd name="connsiteX4" fmla="*/ 0 w 781594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5943" h="6858000">
                <a:moveTo>
                  <a:pt x="0" y="0"/>
                </a:moveTo>
                <a:lnTo>
                  <a:pt x="957943" y="0"/>
                </a:lnTo>
                <a:lnTo>
                  <a:pt x="7815943" y="6858000"/>
                </a:lnTo>
                <a:lnTo>
                  <a:pt x="685800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222170" y="-2"/>
            <a:ext cx="7815945" cy="6858002"/>
          </a:xfrm>
          <a:custGeom>
            <a:avLst/>
            <a:gdLst>
              <a:gd name="connsiteX0" fmla="*/ 0 w 7815943"/>
              <a:gd name="connsiteY0" fmla="*/ 0 h 6858000"/>
              <a:gd name="connsiteX1" fmla="*/ 957943 w 7815943"/>
              <a:gd name="connsiteY1" fmla="*/ 0 h 6858000"/>
              <a:gd name="connsiteX2" fmla="*/ 7815943 w 7815943"/>
              <a:gd name="connsiteY2" fmla="*/ 6858000 h 6858000"/>
              <a:gd name="connsiteX3" fmla="*/ 6858000 w 7815943"/>
              <a:gd name="connsiteY3" fmla="*/ 6858000 h 6858000"/>
              <a:gd name="connsiteX4" fmla="*/ 0 w 781594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5943" h="6858000">
                <a:moveTo>
                  <a:pt x="0" y="0"/>
                </a:moveTo>
                <a:lnTo>
                  <a:pt x="957943" y="0"/>
                </a:lnTo>
                <a:lnTo>
                  <a:pt x="7815943" y="6858000"/>
                </a:lnTo>
                <a:lnTo>
                  <a:pt x="685800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898744" y="1"/>
            <a:ext cx="2293256" cy="1146628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2"/>
            </p:custDataLst>
          </p:nvPr>
        </p:nvSpPr>
        <p:spPr>
          <a:xfrm>
            <a:off x="1441768" y="5235232"/>
            <a:ext cx="403491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2000" dirty="0">
                <a:latin typeface="Verdana" panose="020B0604030504040204" charset="0"/>
                <a:cs typeface="Verdana" panose="020B0604030504040204" charset="0"/>
                <a:sym typeface="+mn-ea"/>
              </a:rPr>
              <a:t>Rīgas Valsts tehnikuma</a:t>
            </a:r>
            <a:endParaRPr lang="lv-LV" sz="2000" dirty="0">
              <a:latin typeface="Verdana" panose="020B0604030504040204" charset="0"/>
              <a:cs typeface="Verdana" panose="020B060403050404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2000" dirty="0">
                <a:latin typeface="Verdana" panose="020B0604030504040204" charset="0"/>
                <a:cs typeface="Verdana" panose="020B0604030504040204" charset="0"/>
                <a:sym typeface="+mn-ea"/>
              </a:rPr>
              <a:t>DP4-1 grupas audzēkne</a:t>
            </a:r>
            <a:endParaRPr lang="lv-LV" sz="2000" dirty="0">
              <a:latin typeface="Verdana" panose="020B0604030504040204" charset="0"/>
              <a:cs typeface="Verdana" panose="020B060403050404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2000" dirty="0">
                <a:latin typeface="Verdana" panose="020B0604030504040204" charset="0"/>
                <a:cs typeface="Verdana" panose="020B0604030504040204" charset="0"/>
                <a:sym typeface="+mn-ea"/>
              </a:rPr>
              <a:t>Ilona Grebņova</a:t>
            </a:r>
            <a:endParaRPr lang="lv-LV" sz="2000" dirty="0">
              <a:latin typeface="Verdana" panose="020B0604030504040204" charset="0"/>
              <a:cs typeface="Verdana" panose="020B060403050404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2000" dirty="0">
                <a:latin typeface="Verdana" panose="020B0604030504040204" charset="0"/>
                <a:cs typeface="Verdana" panose="020B0604030504040204" charset="0"/>
                <a:sym typeface="+mn-ea"/>
              </a:rPr>
              <a:t>2024. gads</a:t>
            </a:r>
            <a:endParaRPr lang="lv-LV" altLang="zh-CN" sz="2000" dirty="0"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  <a:sym typeface="+mn-ea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9455" y="3172460"/>
            <a:ext cx="50012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</a:rPr>
              <a:t>Skaistumkopšanas salona </a:t>
            </a:r>
            <a:r>
              <a:rPr lang="en-GB" altLang="en-US" sz="3600" b="1" dirty="0"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</a:rPr>
              <a:t>datu </a:t>
            </a:r>
            <a:r>
              <a:rPr lang="en-US" altLang="zh-CN" sz="3600" b="1" dirty="0"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</a:rPr>
              <a:t>uzskaites sistēma</a:t>
            </a:r>
            <a:endParaRPr lang="en-US" altLang="zh-CN" sz="3600" b="1" dirty="0"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</a:endParaRPr>
          </a:p>
        </p:txBody>
      </p:sp>
      <p:cxnSp>
        <p:nvCxn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350" y="89262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350" y="6175829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 Shape;64;p13"/>
          <p:cNvPicPr preferRelativeResize="0"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47245" y="5013417"/>
            <a:ext cx="1648702" cy="1765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3185795" y="0"/>
            <a:ext cx="7402830" cy="2039620"/>
          </a:xfrm>
          <a:custGeom>
            <a:avLst/>
            <a:gdLst>
              <a:gd name="connsiteX0" fmla="*/ 6858000 w 6858000"/>
              <a:gd name="connsiteY0" fmla="*/ 0 h 3429000"/>
              <a:gd name="connsiteX1" fmla="*/ 3429000 w 6858000"/>
              <a:gd name="connsiteY1" fmla="*/ 3429000 h 3429000"/>
              <a:gd name="connsiteX2" fmla="*/ 0 w 6858000"/>
              <a:gd name="connsiteY2" fmla="*/ 0 h 3429000"/>
              <a:gd name="connsiteX3" fmla="*/ 3429000 w 6858000"/>
              <a:gd name="connsiteY3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429000">
                <a:moveTo>
                  <a:pt x="6858000" y="0"/>
                </a:moveTo>
                <a:lnTo>
                  <a:pt x="3429000" y="3429000"/>
                </a:lnTo>
                <a:lnTo>
                  <a:pt x="0" y="0"/>
                </a:lnTo>
                <a:lnTo>
                  <a:pt x="3429000" y="0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1" r="29321"/>
          <a:stretch>
            <a:fillRect/>
          </a:stretch>
        </p:blipFill>
        <p:spPr>
          <a:xfrm>
            <a:off x="0" y="-59690"/>
            <a:ext cx="5478145" cy="5664200"/>
          </a:xfrm>
          <a:solidFill>
            <a:schemeClr val="tx1"/>
          </a:solidFill>
        </p:spPr>
      </p:pic>
      <p:sp>
        <p:nvSpPr>
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919788" y="2310478"/>
            <a:ext cx="53917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Uzdevuma nostādne</a:t>
            </a:r>
            <a:endParaRPr lang="lv-LV" altLang="zh-CN" sz="3600" b="1" dirty="0">
              <a:solidFill>
                <a:srgbClr val="BD1429"/>
              </a:solidFill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  <a:sym typeface="+mn-ea"/>
            </a:endParaRPr>
          </a:p>
        </p:txBody>
      </p:sp>
      <p:cxnSp>
        <p:nvCxnSpPr>
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6675" y="73260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6675" y="6101534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овое поле 1"/>
          <p:cNvSpPr txBox="1"/>
          <p:nvPr/>
        </p:nvSpPr>
        <p:spPr>
          <a:xfrm>
            <a:off x="3088640" y="3415030"/>
            <a:ext cx="8154035" cy="308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lv-LV" altLang="de-DE" sz="2400" dirty="0"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  <a:sym typeface="+mn-ea"/>
              </a:rPr>
              <a:t>Izveidot skaistumkopšanas salona uzskaites sistēmu.</a:t>
            </a:r>
            <a:endParaRPr lang="lv-LV" altLang="de-DE" sz="2400" dirty="0"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lv-LV" altLang="de-DE" sz="2400" dirty="0"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  <a:sym typeface="+mn-ea"/>
              </a:rPr>
              <a:t>Nodrošināt lietotājiem iespēju pieteikt konsultāciju, rediģēt par sevi informāciju un apskatīt informāciju par meistariem, produktiem, kā arī veikt atsauksmes.</a:t>
            </a:r>
            <a:endParaRPr lang="lv-LV" altLang="de-DE" sz="2400" dirty="0"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  <a:sym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lv-LV" altLang="ru-RU" sz="2400">
                <a:latin typeface="Verdana" panose="020B0604030504040204" charset="0"/>
                <a:cs typeface="Verdana" panose="020B0604030504040204" charset="0"/>
              </a:rPr>
              <a:t>Sejas un ķermeņa kopšana ir svarīga daļa ikdienas dzīvē.</a:t>
            </a:r>
            <a:endParaRPr lang="lv-LV" altLang="ru-RU" sz="2400">
              <a:latin typeface="Verdana" panose="020B0604030504040204" charset="0"/>
              <a:cs typeface="Verdana" panose="020B060403050404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79400" y="270510"/>
            <a:ext cx="1294130" cy="75247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92860" y="431800"/>
            <a:ext cx="9124950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lv-LV" altLang="en-US" sz="3600" b="1" dirty="0">
                <a:solidFill>
                  <a:schemeClr val="tx1"/>
                </a:solidFill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</a:rPr>
              <a:t>Izmantotās izstrādes tehnoloģijas</a:t>
            </a:r>
            <a:endParaRPr lang="lv-LV" altLang="en-US" sz="3600" b="1" dirty="0">
              <a:solidFill>
                <a:schemeClr val="tx1"/>
              </a:solidFill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835" y="1759585"/>
            <a:ext cx="1541145" cy="154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59" y="1874141"/>
            <a:ext cx="1830975" cy="98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Beginner's Guide to Learning CSS: Cascading Style Sheets Tutorial - Custom  Software, Infinite Possibilities.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188" y="3429161"/>
            <a:ext cx="2312215" cy="14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406" y="1759280"/>
            <a:ext cx="1669542" cy="166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Изображение 2"/>
          <p:cNvPicPr/>
          <p:nvPr/>
        </p:nvPicPr>
        <p:blipFill>
          <a:blip r:embed="rId9"/>
        </p:blipFill>
        <p:spPr>
          <a:xfrm>
            <a:off x="7950200" y="3573145"/>
            <a:ext cx="2042160" cy="2053590"/>
          </a:xfrm>
          <a:prstGeom prst="rect">
            <a:avLst/>
          </a:prstGeom>
        </p:spPr>
      </p:pic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0"/>
            </p:custDataLst>
          </p:nvPr>
        </p:nvSpPr>
        <p:spPr>
          <a:xfrm rot="5400000">
            <a:off x="11219815" y="5885815"/>
            <a:ext cx="1235075" cy="70929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8" name="Изображение 7"/>
          <p:cNvPicPr/>
          <p:nvPr/>
        </p:nvPicPr>
        <p:blipFill>
          <a:blip r:embed="rId11"/>
        </p:blipFill>
        <p:spPr>
          <a:xfrm>
            <a:off x="1552575" y="3367405"/>
            <a:ext cx="1688465" cy="1661795"/>
          </a:xfrm>
          <a:prstGeom prst="rect">
            <a:avLst/>
          </a:prstGeom>
        </p:spPr>
      </p:pic>
      <p:pic>
        <p:nvPicPr>
          <p:cNvPr id="9" name="Изображение 8"/>
          <p:cNvPicPr/>
          <p:nvPr/>
        </p:nvPicPr>
        <p:blipFill>
          <a:blip r:embed="rId12"/>
        </p:blipFill>
        <p:spPr>
          <a:xfrm>
            <a:off x="5623560" y="4425950"/>
            <a:ext cx="2136140" cy="1196975"/>
          </a:xfrm>
          <a:prstGeom prst="rect">
            <a:avLst/>
          </a:prstGeom>
        </p:spPr>
      </p:pic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3"/>
            </p:custDataLst>
          </p:nvPr>
        </p:nvSpPr>
        <p:spPr>
          <a:xfrm rot="16200000">
            <a:off x="-288925" y="570230"/>
            <a:ext cx="1304925" cy="74422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4"/>
            </p:custDataLst>
          </p:nvPr>
        </p:nvSpPr>
        <p:spPr>
          <a:xfrm rot="5400000">
            <a:off x="11202035" y="5605780"/>
            <a:ext cx="1304925" cy="74422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447524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254000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35330" y="285750"/>
            <a:ext cx="10973435" cy="831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Funkcionālās dekompozīcijas diagramma</a:t>
            </a:r>
            <a:endParaRPr lang="lv-LV" altLang="en-US" sz="3600" b="1" dirty="0"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  <a:sym typeface="+mn-ea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185940" y="2843632"/>
            <a:ext cx="333721" cy="482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00" y="16616"/>
                </a:moveTo>
                <a:lnTo>
                  <a:pt x="3600" y="14539"/>
                </a:lnTo>
                <a:lnTo>
                  <a:pt x="3600" y="10800"/>
                </a:lnTo>
                <a:cubicBezTo>
                  <a:pt x="3600" y="8106"/>
                  <a:pt x="6716" y="5877"/>
                  <a:pt x="10587" y="5798"/>
                </a:cubicBezTo>
                <a:lnTo>
                  <a:pt x="11013" y="5798"/>
                </a:lnTo>
                <a:cubicBezTo>
                  <a:pt x="14884" y="5877"/>
                  <a:pt x="18000" y="8106"/>
                  <a:pt x="18000" y="10800"/>
                </a:cubicBezTo>
                <a:lnTo>
                  <a:pt x="18000" y="14539"/>
                </a:lnTo>
                <a:lnTo>
                  <a:pt x="18600" y="16616"/>
                </a:lnTo>
                <a:cubicBezTo>
                  <a:pt x="18600" y="16616"/>
                  <a:pt x="3000" y="16616"/>
                  <a:pt x="3000" y="16616"/>
                </a:cubicBezTo>
                <a:close/>
                <a:moveTo>
                  <a:pt x="10800" y="19938"/>
                </a:moveTo>
                <a:cubicBezTo>
                  <a:pt x="9441" y="19938"/>
                  <a:pt x="7800" y="19224"/>
                  <a:pt x="7800" y="18277"/>
                </a:cubicBezTo>
                <a:lnTo>
                  <a:pt x="13800" y="18277"/>
                </a:lnTo>
                <a:cubicBezTo>
                  <a:pt x="13800" y="19224"/>
                  <a:pt x="12159" y="19938"/>
                  <a:pt x="10800" y="19938"/>
                </a:cubicBezTo>
                <a:close/>
                <a:moveTo>
                  <a:pt x="10800" y="1659"/>
                </a:moveTo>
                <a:cubicBezTo>
                  <a:pt x="11792" y="1659"/>
                  <a:pt x="12600" y="2217"/>
                  <a:pt x="12600" y="2903"/>
                </a:cubicBezTo>
                <a:cubicBezTo>
                  <a:pt x="12600" y="3555"/>
                  <a:pt x="11867" y="4086"/>
                  <a:pt x="10942" y="4137"/>
                </a:cubicBezTo>
                <a:lnTo>
                  <a:pt x="10800" y="4132"/>
                </a:lnTo>
                <a:lnTo>
                  <a:pt x="10658" y="4137"/>
                </a:lnTo>
                <a:cubicBezTo>
                  <a:pt x="9733" y="4086"/>
                  <a:pt x="9000" y="3555"/>
                  <a:pt x="9000" y="2903"/>
                </a:cubicBezTo>
                <a:cubicBezTo>
                  <a:pt x="9000" y="2217"/>
                  <a:pt x="9808" y="1659"/>
                  <a:pt x="10800" y="1659"/>
                </a:cubicBezTo>
                <a:close/>
                <a:moveTo>
                  <a:pt x="20400" y="14123"/>
                </a:moveTo>
                <a:lnTo>
                  <a:pt x="20400" y="10800"/>
                </a:lnTo>
                <a:cubicBezTo>
                  <a:pt x="20400" y="7972"/>
                  <a:pt x="17835" y="5530"/>
                  <a:pt x="14229" y="4575"/>
                </a:cubicBezTo>
                <a:cubicBezTo>
                  <a:pt x="14713" y="4102"/>
                  <a:pt x="15000" y="3526"/>
                  <a:pt x="15000" y="2903"/>
                </a:cubicBezTo>
                <a:cubicBezTo>
                  <a:pt x="15000" y="1300"/>
                  <a:pt x="13120" y="0"/>
                  <a:pt x="10800" y="0"/>
                </a:cubicBezTo>
                <a:cubicBezTo>
                  <a:pt x="8480" y="0"/>
                  <a:pt x="6600" y="1300"/>
                  <a:pt x="6600" y="2903"/>
                </a:cubicBezTo>
                <a:cubicBezTo>
                  <a:pt x="6600" y="3526"/>
                  <a:pt x="6887" y="4102"/>
                  <a:pt x="7371" y="4575"/>
                </a:cubicBezTo>
                <a:cubicBezTo>
                  <a:pt x="3765" y="5530"/>
                  <a:pt x="1200" y="7972"/>
                  <a:pt x="1200" y="10800"/>
                </a:cubicBezTo>
                <a:lnTo>
                  <a:pt x="1200" y="14123"/>
                </a:lnTo>
                <a:lnTo>
                  <a:pt x="0" y="18277"/>
                </a:lnTo>
                <a:lnTo>
                  <a:pt x="5400" y="18277"/>
                </a:lnTo>
                <a:cubicBezTo>
                  <a:pt x="5400" y="20205"/>
                  <a:pt x="8251" y="21600"/>
                  <a:pt x="10800" y="21600"/>
                </a:cubicBezTo>
                <a:cubicBezTo>
                  <a:pt x="13349" y="21600"/>
                  <a:pt x="16200" y="20205"/>
                  <a:pt x="16200" y="18277"/>
                </a:cubicBezTo>
                <a:lnTo>
                  <a:pt x="21600" y="18277"/>
                </a:lnTo>
                <a:cubicBezTo>
                  <a:pt x="21600" y="18277"/>
                  <a:pt x="20400" y="14123"/>
                  <a:pt x="20400" y="1412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Изображение 12" descr="chrome_sdqMGFHgo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5870" y="992505"/>
            <a:ext cx="9490710" cy="5039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447524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468880" y="193675"/>
            <a:ext cx="7036435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lv-LV" altLang="en-US" sz="3600" b="1" dirty="0">
                <a:solidFill>
                  <a:schemeClr val="tx1"/>
                </a:solidFill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</a:rPr>
              <a:t>ER-diagramma</a:t>
            </a:r>
            <a:endParaRPr lang="lv-LV" altLang="en-US" sz="3600" b="1" dirty="0">
              <a:solidFill>
                <a:schemeClr val="tx1"/>
              </a:solidFill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900604" y="2720825"/>
            <a:ext cx="390798" cy="357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2" h="20926" extrusionOk="0">
                <a:moveTo>
                  <a:pt x="21034" y="6777"/>
                </a:moveTo>
                <a:cubicBezTo>
                  <a:pt x="20950" y="4984"/>
                  <a:pt x="20255" y="3250"/>
                  <a:pt x="19127" y="2020"/>
                </a:cubicBezTo>
                <a:cubicBezTo>
                  <a:pt x="16793" y="-528"/>
                  <a:pt x="12972" y="-674"/>
                  <a:pt x="10636" y="1630"/>
                </a:cubicBezTo>
                <a:lnTo>
                  <a:pt x="10625" y="1618"/>
                </a:lnTo>
                <a:lnTo>
                  <a:pt x="1225" y="11875"/>
                </a:lnTo>
                <a:cubicBezTo>
                  <a:pt x="-478" y="13733"/>
                  <a:pt x="-394" y="16964"/>
                  <a:pt x="1409" y="18931"/>
                </a:cubicBezTo>
                <a:cubicBezTo>
                  <a:pt x="2250" y="19849"/>
                  <a:pt x="3371" y="20365"/>
                  <a:pt x="4565" y="20386"/>
                </a:cubicBezTo>
                <a:lnTo>
                  <a:pt x="4638" y="20386"/>
                </a:lnTo>
                <a:cubicBezTo>
                  <a:pt x="5713" y="20386"/>
                  <a:pt x="6719" y="19977"/>
                  <a:pt x="7512" y="19229"/>
                </a:cubicBezTo>
                <a:lnTo>
                  <a:pt x="7523" y="19241"/>
                </a:lnTo>
                <a:lnTo>
                  <a:pt x="16726" y="9200"/>
                </a:lnTo>
                <a:cubicBezTo>
                  <a:pt x="17847" y="7976"/>
                  <a:pt x="17847" y="5985"/>
                  <a:pt x="16726" y="4761"/>
                </a:cubicBezTo>
                <a:cubicBezTo>
                  <a:pt x="16183" y="4169"/>
                  <a:pt x="15460" y="3842"/>
                  <a:pt x="14692" y="3842"/>
                </a:cubicBezTo>
                <a:cubicBezTo>
                  <a:pt x="13924" y="3842"/>
                  <a:pt x="13202" y="4169"/>
                  <a:pt x="12658" y="4761"/>
                </a:cubicBezTo>
                <a:lnTo>
                  <a:pt x="4710" y="13433"/>
                </a:lnTo>
                <a:lnTo>
                  <a:pt x="5989" y="14829"/>
                </a:lnTo>
                <a:lnTo>
                  <a:pt x="13937" y="6157"/>
                </a:lnTo>
                <a:cubicBezTo>
                  <a:pt x="14340" y="5717"/>
                  <a:pt x="15044" y="5717"/>
                  <a:pt x="15447" y="6157"/>
                </a:cubicBezTo>
                <a:cubicBezTo>
                  <a:pt x="15863" y="6611"/>
                  <a:pt x="15863" y="7350"/>
                  <a:pt x="15447" y="7804"/>
                </a:cubicBezTo>
                <a:lnTo>
                  <a:pt x="6470" y="17598"/>
                </a:lnTo>
                <a:cubicBezTo>
                  <a:pt x="5978" y="18135"/>
                  <a:pt x="5312" y="18425"/>
                  <a:pt x="4593" y="18412"/>
                </a:cubicBezTo>
                <a:cubicBezTo>
                  <a:pt x="3872" y="18400"/>
                  <a:pt x="3195" y="18088"/>
                  <a:pt x="2688" y="17535"/>
                </a:cubicBezTo>
                <a:cubicBezTo>
                  <a:pt x="1598" y="16346"/>
                  <a:pt x="1512" y="14353"/>
                  <a:pt x="2504" y="13270"/>
                </a:cubicBezTo>
                <a:lnTo>
                  <a:pt x="11706" y="3229"/>
                </a:lnTo>
                <a:cubicBezTo>
                  <a:pt x="13297" y="1494"/>
                  <a:pt x="16167" y="1581"/>
                  <a:pt x="17848" y="3416"/>
                </a:cubicBezTo>
                <a:cubicBezTo>
                  <a:pt x="18664" y="4305"/>
                  <a:pt x="19166" y="5567"/>
                  <a:pt x="19227" y="6877"/>
                </a:cubicBezTo>
                <a:cubicBezTo>
                  <a:pt x="19289" y="8205"/>
                  <a:pt x="18899" y="9399"/>
                  <a:pt x="18130" y="10238"/>
                </a:cubicBezTo>
                <a:lnTo>
                  <a:pt x="9614" y="19530"/>
                </a:lnTo>
                <a:lnTo>
                  <a:pt x="10893" y="20926"/>
                </a:lnTo>
                <a:lnTo>
                  <a:pt x="19409" y="11634"/>
                </a:lnTo>
                <a:cubicBezTo>
                  <a:pt x="20545" y="10394"/>
                  <a:pt x="21122" y="8670"/>
                  <a:pt x="21034" y="6777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946441" y="4644626"/>
            <a:ext cx="299124" cy="432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00" y="16616"/>
                </a:moveTo>
                <a:lnTo>
                  <a:pt x="3600" y="14539"/>
                </a:lnTo>
                <a:lnTo>
                  <a:pt x="3600" y="10800"/>
                </a:lnTo>
                <a:cubicBezTo>
                  <a:pt x="3600" y="8106"/>
                  <a:pt x="6716" y="5877"/>
                  <a:pt x="10587" y="5798"/>
                </a:cubicBezTo>
                <a:lnTo>
                  <a:pt x="11013" y="5798"/>
                </a:lnTo>
                <a:cubicBezTo>
                  <a:pt x="14884" y="5877"/>
                  <a:pt x="18000" y="8106"/>
                  <a:pt x="18000" y="10800"/>
                </a:cubicBezTo>
                <a:lnTo>
                  <a:pt x="18000" y="14539"/>
                </a:lnTo>
                <a:lnTo>
                  <a:pt x="18600" y="16616"/>
                </a:lnTo>
                <a:cubicBezTo>
                  <a:pt x="18600" y="16616"/>
                  <a:pt x="3000" y="16616"/>
                  <a:pt x="3000" y="16616"/>
                </a:cubicBezTo>
                <a:close/>
                <a:moveTo>
                  <a:pt x="10800" y="19938"/>
                </a:moveTo>
                <a:cubicBezTo>
                  <a:pt x="9441" y="19938"/>
                  <a:pt x="7800" y="19224"/>
                  <a:pt x="7800" y="18277"/>
                </a:cubicBezTo>
                <a:lnTo>
                  <a:pt x="13800" y="18277"/>
                </a:lnTo>
                <a:cubicBezTo>
                  <a:pt x="13800" y="19224"/>
                  <a:pt x="12159" y="19938"/>
                  <a:pt x="10800" y="19938"/>
                </a:cubicBezTo>
                <a:close/>
                <a:moveTo>
                  <a:pt x="10800" y="1659"/>
                </a:moveTo>
                <a:cubicBezTo>
                  <a:pt x="11792" y="1659"/>
                  <a:pt x="12600" y="2217"/>
                  <a:pt x="12600" y="2903"/>
                </a:cubicBezTo>
                <a:cubicBezTo>
                  <a:pt x="12600" y="3555"/>
                  <a:pt x="11867" y="4086"/>
                  <a:pt x="10942" y="4137"/>
                </a:cubicBezTo>
                <a:lnTo>
                  <a:pt x="10800" y="4132"/>
                </a:lnTo>
                <a:lnTo>
                  <a:pt x="10658" y="4137"/>
                </a:lnTo>
                <a:cubicBezTo>
                  <a:pt x="9733" y="4086"/>
                  <a:pt x="9000" y="3555"/>
                  <a:pt x="9000" y="2903"/>
                </a:cubicBezTo>
                <a:cubicBezTo>
                  <a:pt x="9000" y="2217"/>
                  <a:pt x="9808" y="1659"/>
                  <a:pt x="10800" y="1659"/>
                </a:cubicBezTo>
                <a:close/>
                <a:moveTo>
                  <a:pt x="20400" y="14123"/>
                </a:moveTo>
                <a:lnTo>
                  <a:pt x="20400" y="10800"/>
                </a:lnTo>
                <a:cubicBezTo>
                  <a:pt x="20400" y="7972"/>
                  <a:pt x="17835" y="5530"/>
                  <a:pt x="14229" y="4575"/>
                </a:cubicBezTo>
                <a:cubicBezTo>
                  <a:pt x="14713" y="4102"/>
                  <a:pt x="15000" y="3526"/>
                  <a:pt x="15000" y="2903"/>
                </a:cubicBezTo>
                <a:cubicBezTo>
                  <a:pt x="15000" y="1300"/>
                  <a:pt x="13120" y="0"/>
                  <a:pt x="10800" y="0"/>
                </a:cubicBezTo>
                <a:cubicBezTo>
                  <a:pt x="8480" y="0"/>
                  <a:pt x="6600" y="1300"/>
                  <a:pt x="6600" y="2903"/>
                </a:cubicBezTo>
                <a:cubicBezTo>
                  <a:pt x="6600" y="3526"/>
                  <a:pt x="6887" y="4102"/>
                  <a:pt x="7371" y="4575"/>
                </a:cubicBezTo>
                <a:cubicBezTo>
                  <a:pt x="3765" y="5530"/>
                  <a:pt x="1200" y="7972"/>
                  <a:pt x="1200" y="10800"/>
                </a:cubicBezTo>
                <a:lnTo>
                  <a:pt x="1200" y="14123"/>
                </a:lnTo>
                <a:lnTo>
                  <a:pt x="0" y="18277"/>
                </a:lnTo>
                <a:lnTo>
                  <a:pt x="5400" y="18277"/>
                </a:lnTo>
                <a:cubicBezTo>
                  <a:pt x="5400" y="20205"/>
                  <a:pt x="8251" y="21600"/>
                  <a:pt x="10800" y="21600"/>
                </a:cubicBezTo>
                <a:cubicBezTo>
                  <a:pt x="13349" y="21600"/>
                  <a:pt x="16200" y="20205"/>
                  <a:pt x="16200" y="18277"/>
                </a:cubicBezTo>
                <a:lnTo>
                  <a:pt x="21600" y="18277"/>
                </a:lnTo>
                <a:cubicBezTo>
                  <a:pt x="21600" y="18277"/>
                  <a:pt x="20400" y="14123"/>
                  <a:pt x="20400" y="1412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Изображение 10" descr="chrome_hxYihwkH4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3380" y="1016000"/>
            <a:ext cx="8688070" cy="5314315"/>
          </a:xfrm>
          <a:prstGeom prst="rect">
            <a:avLst/>
          </a:prstGeom>
        </p:spPr>
      </p:pic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3"/>
            </p:custDataLst>
          </p:nvPr>
        </p:nvSpPr>
        <p:spPr>
          <a:xfrm rot="16200000">
            <a:off x="-262890" y="262890"/>
            <a:ext cx="1033780" cy="50736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"/>
            </p:custDataLst>
          </p:nvPr>
        </p:nvSpPr>
        <p:spPr>
          <a:xfrm rot="16200000">
            <a:off x="-259080" y="619125"/>
            <a:ext cx="1103630" cy="58483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1317288" y="-1"/>
            <a:ext cx="902760" cy="2652765"/>
          </a:xfrm>
          <a:prstGeom prst="rect">
            <a:avLst/>
          </a:prstGeom>
          <a:solidFill>
            <a:srgbClr val="0A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718185" y="524510"/>
            <a:ext cx="10466705" cy="1394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Datu plūsmu diagramma</a:t>
            </a:r>
            <a:r>
              <a:rPr lang="en-US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 – </a:t>
            </a:r>
            <a:r>
              <a:rPr lang="en-US" sz="3600" b="1" dirty="0" err="1">
                <a:latin typeface="Verdana" panose="020B0604030504040204" charset="0"/>
                <a:cs typeface="Verdana" panose="020B0604030504040204" charset="0"/>
                <a:sym typeface="+mn-ea"/>
              </a:rPr>
              <a:t>lietot</a:t>
            </a: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āju autorizēšanas</a:t>
            </a:r>
            <a:endParaRPr lang="lv-LV" altLang="en-US" sz="3600" b="1" dirty="0"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  <p:pic>
        <p:nvPicPr>
          <p:cNvPr id="13" name="Изображение 13" descr="chrome_RNBM7EGO9l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75740" y="1776730"/>
            <a:ext cx="8950960" cy="4152900"/>
          </a:xfrm>
          <a:prstGeom prst="rect">
            <a:avLst/>
          </a:prstGeom>
        </p:spPr>
      </p:pic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4"/>
            </p:custDataLst>
          </p:nvPr>
        </p:nvSpPr>
        <p:spPr>
          <a:xfrm rot="16200000">
            <a:off x="-205740" y="194945"/>
            <a:ext cx="918210" cy="50736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89262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6175829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овое поле 2"/>
          <p:cNvSpPr txBox="1"/>
          <p:nvPr/>
        </p:nvSpPr>
        <p:spPr>
          <a:xfrm>
            <a:off x="832485" y="6927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Tabulu saišu shēma</a:t>
            </a:r>
            <a:endParaRPr lang="lv-LV" altLang="en-US" sz="3600" b="1" dirty="0"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  <p:pic>
        <p:nvPicPr>
          <p:cNvPr id="61" name="Изображение 61" descr="chrome_AOAZS2yLQi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7760" y="1348740"/>
            <a:ext cx="8422005" cy="5226050"/>
          </a:xfrm>
          <a:prstGeom prst="rect">
            <a:avLst/>
          </a:prstGeom>
        </p:spPr>
      </p:pic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3"/>
            </p:custDataLst>
          </p:nvPr>
        </p:nvSpPr>
        <p:spPr>
          <a:xfrm rot="16200000">
            <a:off x="-354330" y="676275"/>
            <a:ext cx="1216660" cy="50863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4"/>
            </p:custDataLst>
          </p:nvPr>
        </p:nvSpPr>
        <p:spPr>
          <a:xfrm rot="16200000">
            <a:off x="-367665" y="367665"/>
            <a:ext cx="1304925" cy="56896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893445" y="36004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Mājas lapas izskats</a:t>
            </a:r>
            <a:endParaRPr lang="lv-LV" altLang="en-US" sz="3600" b="1" dirty="0"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  <p:pic>
        <p:nvPicPr>
          <p:cNvPr id="4" name="Изображение 3" descr="chrome_ZpkPJoBe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7585" y="1315085"/>
            <a:ext cx="9841230" cy="4534535"/>
          </a:xfrm>
          <a:prstGeom prst="rect">
            <a:avLst/>
          </a:prstGeom>
        </p:spPr>
      </p:pic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2"/>
            </p:custDataLst>
          </p:nvPr>
        </p:nvSpPr>
        <p:spPr>
          <a:xfrm rot="16200000">
            <a:off x="-236220" y="225425"/>
            <a:ext cx="1216660" cy="74358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3"/>
            </p:custDataLst>
          </p:nvPr>
        </p:nvSpPr>
        <p:spPr>
          <a:xfrm rot="16200000">
            <a:off x="-280035" y="640080"/>
            <a:ext cx="1304925" cy="74422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2698115" y="3075305"/>
            <a:ext cx="6795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lv-LV" altLang="ru-RU" sz="4000">
                <a:latin typeface="Verdana" panose="020B0604030504040204" charset="0"/>
                <a:cs typeface="Verdana" panose="020B0604030504040204" charset="0"/>
              </a:rPr>
              <a:t>PALDIES PAR UZMANĪBU!</a:t>
            </a:r>
            <a:endParaRPr lang="lv-LV" altLang="ru-RU" sz="4000"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"/>
            </p:custDataLst>
          </p:nvPr>
        </p:nvSpPr>
        <p:spPr>
          <a:xfrm rot="16200000">
            <a:off x="-328295" y="328295"/>
            <a:ext cx="1725295" cy="106807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2"/>
            </p:custDataLst>
          </p:nvPr>
        </p:nvSpPr>
        <p:spPr>
          <a:xfrm rot="16200000">
            <a:off x="-375920" y="736600"/>
            <a:ext cx="1988185" cy="123507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3"/>
            </p:custDataLst>
          </p:nvPr>
        </p:nvSpPr>
        <p:spPr>
          <a:xfrm rot="5400000">
            <a:off x="11052810" y="5518150"/>
            <a:ext cx="1323340" cy="95440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4"/>
            </p:custDataLst>
          </p:nvPr>
        </p:nvSpPr>
        <p:spPr>
          <a:xfrm rot="5400000">
            <a:off x="10690860" y="4799330"/>
            <a:ext cx="1820545" cy="118173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WPS Presentation</Application>
  <PresentationFormat>宽屏</PresentationFormat>
  <Paragraphs>27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SimSun</vt:lpstr>
      <vt:lpstr>Wingdings</vt:lpstr>
      <vt:lpstr>Verdana</vt:lpstr>
      <vt:lpstr>Gill Sans</vt:lpstr>
      <vt:lpstr>Microsoft YaHei</vt:lpstr>
      <vt:lpstr>Arial Unicode MS</vt:lpstr>
      <vt:lpstr>Calibri</vt:lpstr>
      <vt:lpstr>等线</vt:lpstr>
      <vt:lpstr>Gill Sans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night</cp:lastModifiedBy>
  <cp:revision>24</cp:revision>
  <dcterms:created xsi:type="dcterms:W3CDTF">2019-01-08T12:50:00Z</dcterms:created>
  <dcterms:modified xsi:type="dcterms:W3CDTF">2024-06-17T21:24:55Z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1049-12.2.0.17119</vt:lpwstr>
  </property>
  <property fmtid="{D5CDD505-2E9C-101B-9397-08002B2CF9AE}" pid="3" name="ICV">
    <vt:lpwstr>7B6FE60EF3E846F88C9F2E5AD01B5BC9_13</vt:lpwstr>
  </property>
</Properties>
</file>